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Raleway"/>
      <p:regular r:id="rId43"/>
      <p:bold r:id="rId44"/>
      <p:italic r:id="rId45"/>
      <p:boldItalic r:id="rId46"/>
    </p:embeddedFont>
    <p:embeddedFont>
      <p:font typeface="Proxima Nova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5" roundtripDataSignature="AMtx7mgVTUZuYrz38QRMRuA99e9Xsvz7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C0FB5D-1A59-4373-9B2C-99B643B9939D}">
  <a:tblStyle styleId="{74C0FB5D-1A59-4373-9B2C-99B643B993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Raleway-bold.fntdata"/><Relationship Id="rId43" Type="http://schemas.openxmlformats.org/officeDocument/2006/relationships/font" Target="fonts/Raleway-regular.fntdata"/><Relationship Id="rId46" Type="http://schemas.openxmlformats.org/officeDocument/2006/relationships/font" Target="fonts/Raleway-boldItalic.fntdata"/><Relationship Id="rId45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ProximaNova-bold.fntdata"/><Relationship Id="rId47" Type="http://schemas.openxmlformats.org/officeDocument/2006/relationships/font" Target="fonts/ProximaNova-regular.fntdata"/><Relationship Id="rId49" Type="http://schemas.openxmlformats.org/officeDocument/2006/relationships/font" Target="fonts/ProximaNova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regular.fntdata"/><Relationship Id="rId50" Type="http://schemas.openxmlformats.org/officeDocument/2006/relationships/font" Target="fonts/ProximaNova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5.xml"/><Relationship Id="rId55" Type="http://customschemas.google.com/relationships/presentationmetadata" Target="metadata"/><Relationship Id="rId10" Type="http://schemas.openxmlformats.org/officeDocument/2006/relationships/slide" Target="slides/slide4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8c6a93c7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78c6a93c7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eaca9156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aeaca915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6ff609bb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a6ff609bb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6ff609bb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a6ff609bb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71a183de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a71a183d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71a183de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a71a183de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a71a183de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a71a183de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71a183de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a71a183de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6ff609bb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a6ff609bb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71a183de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a71a183de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71a183de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a71a183de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6ff609bb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a6ff609bb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6ff609bb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3a6ff609bb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a71a183de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3a71a183de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a71a183de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a71a183de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a71a183de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a71a183de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a71a183de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a71a183de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71a183de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a71a183de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71a183de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3a71a183de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a71a183de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3a71a183de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71a183de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a71a183de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a71a183de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3a71a183de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a71a183de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3a71a183de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a71a183de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a71a183de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767f9898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3767f9898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7ddd4682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87ddd4682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f70a3ec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7f70a3ec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71a183de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a71a183d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71a183de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a71a183de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71a183de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a71a183de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71a183de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a71a183de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4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4 Objective 12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8c6a93c72_0_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</a:t>
            </a:r>
            <a:r>
              <a:rPr lang="en"/>
              <a:t>12: Putting It All Together</a:t>
            </a:r>
            <a:endParaRPr/>
          </a:p>
        </p:txBody>
      </p:sp>
      <p:sp>
        <p:nvSpPr>
          <p:cNvPr id="128" name="Google Shape;128;g378c6a93c72_0_24"/>
          <p:cNvSpPr txBox="1"/>
          <p:nvPr>
            <p:ph idx="1" type="body"/>
          </p:nvPr>
        </p:nvSpPr>
        <p:spPr>
          <a:xfrm>
            <a:off x="311700" y="1152475"/>
            <a:ext cx="70647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constant for F4 and C5.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constant is like a variable, but the value doesn’t change.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designated with a name in ALL CAPS.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Constants are usually defined near the top, just under the imports.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9" name="Google Shape;129;g378c6a93c7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eaca91566_0_8"/>
          <p:cNvSpPr txBox="1"/>
          <p:nvPr>
            <p:ph type="title"/>
          </p:nvPr>
        </p:nvSpPr>
        <p:spPr>
          <a:xfrm>
            <a:off x="311700" y="2688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</a:t>
            </a:r>
            <a:r>
              <a:rPr lang="en"/>
              <a:t>12: Putting It All Together</a:t>
            </a:r>
            <a:endParaRPr/>
          </a:p>
        </p:txBody>
      </p:sp>
      <p:pic>
        <p:nvPicPr>
          <p:cNvPr id="135" name="Google Shape;135;g3aeaca91566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aeaca91566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550" y="1065975"/>
            <a:ext cx="5725400" cy="28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6ff609bb9_0_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 Putting It All Together</a:t>
            </a:r>
            <a:endParaRPr/>
          </a:p>
        </p:txBody>
      </p:sp>
      <p:sp>
        <p:nvSpPr>
          <p:cNvPr id="142" name="Google Shape;142;g3a6ff609bb9_0_7"/>
          <p:cNvSpPr txBox="1"/>
          <p:nvPr>
            <p:ph idx="1" type="body"/>
          </p:nvPr>
        </p:nvSpPr>
        <p:spPr>
          <a:xfrm>
            <a:off x="311700" y="1152475"/>
            <a:ext cx="70647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fanfare by calling the note() function for each note.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constants F4 and C5 instead of their frequency.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doing this on your own. Then check the code on the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g3a6ff609bb9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6ff609bb9_0_13"/>
          <p:cNvSpPr txBox="1"/>
          <p:nvPr>
            <p:ph type="title"/>
          </p:nvPr>
        </p:nvSpPr>
        <p:spPr>
          <a:xfrm>
            <a:off x="311700" y="2688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 Putting It All Together</a:t>
            </a:r>
            <a:endParaRPr/>
          </a:p>
        </p:txBody>
      </p:sp>
      <p:pic>
        <p:nvPicPr>
          <p:cNvPr id="149" name="Google Shape;149;g3a6ff609bb9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a6ff609bb9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3525" y="806228"/>
            <a:ext cx="4522725" cy="41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71a183de7_0_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#12: Putting It All Together</a:t>
            </a:r>
            <a:endParaRPr/>
          </a:p>
        </p:txBody>
      </p:sp>
      <p:sp>
        <p:nvSpPr>
          <p:cNvPr id="156" name="Google Shape;156;g3a71a183de7_0_39"/>
          <p:cNvSpPr txBox="1"/>
          <p:nvPr>
            <p:ph idx="1" type="body"/>
          </p:nvPr>
        </p:nvSpPr>
        <p:spPr>
          <a:xfrm>
            <a:off x="311700" y="998750"/>
            <a:ext cx="72399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more thing…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fanfare should be at the END of the program, not at the beginning.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Move the code that plays the fanfare to the end of the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constants and function definition can stay near the top.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add a short pause before playing the fanfare.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71a183de7_0_45"/>
          <p:cNvSpPr txBox="1"/>
          <p:nvPr>
            <p:ph type="title"/>
          </p:nvPr>
        </p:nvSpPr>
        <p:spPr>
          <a:xfrm>
            <a:off x="311700" y="2688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 Putting It All Together</a:t>
            </a:r>
            <a:endParaRPr/>
          </a:p>
        </p:txBody>
      </p:sp>
      <p:pic>
        <p:nvPicPr>
          <p:cNvPr id="162" name="Google Shape;162;g3a71a183de7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a71a183de7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75" y="892200"/>
            <a:ext cx="3389000" cy="309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a71a183de7_0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7875" y="892200"/>
            <a:ext cx="3675025" cy="39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a71a183de7_0_45"/>
          <p:cNvSpPr/>
          <p:nvPr/>
        </p:nvSpPr>
        <p:spPr>
          <a:xfrm>
            <a:off x="205300" y="2367500"/>
            <a:ext cx="2341800" cy="161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a71a183de7_0_45"/>
          <p:cNvSpPr/>
          <p:nvPr/>
        </p:nvSpPr>
        <p:spPr>
          <a:xfrm>
            <a:off x="3522950" y="3241450"/>
            <a:ext cx="2520900" cy="1617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g3a71a183de7_0_45"/>
          <p:cNvCxnSpPr>
            <a:stCxn id="165" idx="3"/>
            <a:endCxn id="166" idx="1"/>
          </p:cNvCxnSpPr>
          <p:nvPr/>
        </p:nvCxnSpPr>
        <p:spPr>
          <a:xfrm>
            <a:off x="2547100" y="3176300"/>
            <a:ext cx="975900" cy="873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g3a71a183de7_0_45"/>
          <p:cNvCxnSpPr/>
          <p:nvPr/>
        </p:nvCxnSpPr>
        <p:spPr>
          <a:xfrm>
            <a:off x="355025" y="2442350"/>
            <a:ext cx="1978200" cy="140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g3a71a183de7_0_45"/>
          <p:cNvCxnSpPr/>
          <p:nvPr/>
        </p:nvCxnSpPr>
        <p:spPr>
          <a:xfrm flipH="1">
            <a:off x="440675" y="2463750"/>
            <a:ext cx="1914000" cy="1368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Cute Robot Sounds</a:t>
            </a:r>
            <a:endParaRPr/>
          </a:p>
        </p:txBody>
      </p:sp>
      <p:pic>
        <p:nvPicPr>
          <p:cNvPr id="175" name="Google Shape;175;p6" title="RobotMusician.gif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566681">
            <a:off x="5924563" y="497410"/>
            <a:ext cx="2727629" cy="201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>
            <p:ph idx="1" type="body"/>
          </p:nvPr>
        </p:nvSpPr>
        <p:spPr>
          <a:xfrm>
            <a:off x="311700" y="959275"/>
            <a:ext cx="5946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Moving the fanfare to below the cute robot sounds reminds us that we still have work to do here as well.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want the cute robot sounds to play WHILE the robot is spinning, not after.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can use the time it takes to play the cute sounds as the sleep delay.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71a183de7_0_5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Cute Robot Sounds</a:t>
            </a:r>
            <a:endParaRPr/>
          </a:p>
        </p:txBody>
      </p:sp>
      <p:sp>
        <p:nvSpPr>
          <p:cNvPr id="182" name="Google Shape;182;g3a71a183de7_0_57"/>
          <p:cNvSpPr txBox="1"/>
          <p:nvPr>
            <p:ph idx="1" type="body"/>
          </p:nvPr>
        </p:nvSpPr>
        <p:spPr>
          <a:xfrm>
            <a:off x="311700" y="959275"/>
            <a:ext cx="5133300" cy="30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for some math!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Calculate the specific number for the cute robot beeps.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Right now, the number is 10.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means you will play 10 random beeps each second.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" name="Google Shape;183;g3a71a183de7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538" y="1037588"/>
            <a:ext cx="332422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a71a183de7_0_57"/>
          <p:cNvSpPr/>
          <p:nvPr/>
        </p:nvSpPr>
        <p:spPr>
          <a:xfrm>
            <a:off x="7198750" y="959275"/>
            <a:ext cx="513300" cy="43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71a183de7_0_6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Cute Robot Sounds</a:t>
            </a:r>
            <a:endParaRPr/>
          </a:p>
        </p:txBody>
      </p:sp>
      <p:sp>
        <p:nvSpPr>
          <p:cNvPr id="190" name="Google Shape;190;g3a71a183de7_0_65"/>
          <p:cNvSpPr txBox="1"/>
          <p:nvPr>
            <p:ph idx="1" type="body"/>
          </p:nvPr>
        </p:nvSpPr>
        <p:spPr>
          <a:xfrm>
            <a:off x="311700" y="959275"/>
            <a:ext cx="5133300" cy="3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for some math!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look at the amount of delay in your sleep() function call.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Multiply that number by 10.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specific number in the while loop to that number.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out this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information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1" name="Google Shape;191;g3a71a183de7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875" y="1352550"/>
            <a:ext cx="3064675" cy="14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a71a183de7_0_65"/>
          <p:cNvSpPr/>
          <p:nvPr/>
        </p:nvSpPr>
        <p:spPr>
          <a:xfrm>
            <a:off x="6397575" y="2349475"/>
            <a:ext cx="833400" cy="31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g3a71a183de7_0_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725" y="3354028"/>
            <a:ext cx="2727289" cy="3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a71a183de7_0_65"/>
          <p:cNvSpPr/>
          <p:nvPr/>
        </p:nvSpPr>
        <p:spPr>
          <a:xfrm>
            <a:off x="7583725" y="3323900"/>
            <a:ext cx="536700" cy="31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6ff609bb9_0_6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Using the Cute Robot Sounds</a:t>
            </a:r>
            <a:endParaRPr/>
          </a:p>
        </p:txBody>
      </p:sp>
      <p:sp>
        <p:nvSpPr>
          <p:cNvPr id="200" name="Google Shape;200;g3a6ff609bb9_0_66"/>
          <p:cNvSpPr txBox="1"/>
          <p:nvPr>
            <p:ph idx="1" type="body"/>
          </p:nvPr>
        </p:nvSpPr>
        <p:spPr>
          <a:xfrm>
            <a:off x="311700" y="959275"/>
            <a:ext cx="35562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Delete 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sleep() function from the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# Spin 360 degrees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specific number in the while loop to the calculated number.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1" name="Google Shape;201;g3a6ff609bb9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8000" y="1067975"/>
            <a:ext cx="4562700" cy="3609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g3a6ff609bb9_0_66"/>
          <p:cNvCxnSpPr/>
          <p:nvPr/>
        </p:nvCxnSpPr>
        <p:spPr>
          <a:xfrm>
            <a:off x="3319975" y="1774475"/>
            <a:ext cx="1880700" cy="605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4 Lesson 4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lines of code pause the program and wait until a button is pressed?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you define and call a function?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71a183de7_0_7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Cute Robot Sounds</a:t>
            </a:r>
            <a:endParaRPr/>
          </a:p>
        </p:txBody>
      </p:sp>
      <p:sp>
        <p:nvSpPr>
          <p:cNvPr id="208" name="Google Shape;208;g3a71a183de7_0_76"/>
          <p:cNvSpPr txBox="1"/>
          <p:nvPr>
            <p:ph idx="1" type="body"/>
          </p:nvPr>
        </p:nvSpPr>
        <p:spPr>
          <a:xfrm>
            <a:off x="311700" y="959275"/>
            <a:ext cx="35562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the motors off.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short pause before playing the fanfare.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" name="Google Shape;209;g3a71a183de7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450" y="897800"/>
            <a:ext cx="3325088" cy="41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a71a183de7_0_76"/>
          <p:cNvSpPr/>
          <p:nvPr/>
        </p:nvSpPr>
        <p:spPr>
          <a:xfrm>
            <a:off x="3969375" y="3372675"/>
            <a:ext cx="2716200" cy="374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a71a183de7_0_76"/>
          <p:cNvSpPr/>
          <p:nvPr/>
        </p:nvSpPr>
        <p:spPr>
          <a:xfrm>
            <a:off x="3969375" y="4081125"/>
            <a:ext cx="2716200" cy="374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71a183de7_0_82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Cute Robot Sounds</a:t>
            </a:r>
            <a:endParaRPr/>
          </a:p>
        </p:txBody>
      </p:sp>
      <p:sp>
        <p:nvSpPr>
          <p:cNvPr id="217" name="Google Shape;217;g3a71a183de7_0_82"/>
          <p:cNvSpPr txBox="1"/>
          <p:nvPr>
            <p:ph idx="1" type="body"/>
          </p:nvPr>
        </p:nvSpPr>
        <p:spPr>
          <a:xfrm>
            <a:off x="311700" y="959275"/>
            <a:ext cx="81381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‘bot should wait patiently for you to press BTN-0.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it should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Move forward 2 feet.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Spin 360 degrees while playing cute beeps.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Play the fanfare.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Have the program working correctly before continuing.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6ff609bb9_0_2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23" name="Google Shape;223;g3a6ff609bb9_0_23"/>
          <p:cNvSpPr txBox="1"/>
          <p:nvPr>
            <p:ph idx="1" type="body"/>
          </p:nvPr>
        </p:nvSpPr>
        <p:spPr>
          <a:xfrm>
            <a:off x="311700" y="959275"/>
            <a:ext cx="56145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Pretty cool….right?!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program does steps 3, 4 and 5.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to put it all together for one complete project.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program is going to be long!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keep it organized by using comments for each section.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4" name="Google Shape;224;g3a6ff609bb9_0_23" title="ExhibitNapkin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6200" y="959275"/>
            <a:ext cx="2898100" cy="286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6ff609bb9_0_3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30" name="Google Shape;230;g3a6ff609bb9_0_31"/>
          <p:cNvSpPr txBox="1"/>
          <p:nvPr>
            <p:ph idx="1" type="body"/>
          </p:nvPr>
        </p:nvSpPr>
        <p:spPr>
          <a:xfrm>
            <a:off x="311700" y="959275"/>
            <a:ext cx="38502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Keep the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file open.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CountGuests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file.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1" name="Google Shape;231;g3a6ff609bb9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35875"/>
            <a:ext cx="4028800" cy="42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71a183de7_0_9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37" name="Google Shape;237;g3a71a183de7_0_93"/>
          <p:cNvSpPr txBox="1"/>
          <p:nvPr>
            <p:ph idx="1" type="body"/>
          </p:nvPr>
        </p:nvSpPr>
        <p:spPr>
          <a:xfrm>
            <a:off x="311700" y="959275"/>
            <a:ext cx="38502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Copy and paste the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n_guests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variable from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CountGuest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Variables, like constants, are often defined near the top of a program file.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8" name="Google Shape;238;g3a71a183de7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875" y="534225"/>
            <a:ext cx="3976632" cy="387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3a71a183de7_0_93"/>
          <p:cNvSpPr/>
          <p:nvPr/>
        </p:nvSpPr>
        <p:spPr>
          <a:xfrm>
            <a:off x="4974550" y="2517225"/>
            <a:ext cx="2053200" cy="342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a71a183de7_0_10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45" name="Google Shape;245;g3a71a183de7_0_101"/>
          <p:cNvSpPr txBox="1"/>
          <p:nvPr>
            <p:ph idx="1" type="body"/>
          </p:nvPr>
        </p:nvSpPr>
        <p:spPr>
          <a:xfrm>
            <a:off x="311700" y="959275"/>
            <a:ext cx="38502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delete the while loop that pauses the program and waits for a button press.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replace it with the while loop from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CountGuests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6" name="Google Shape;246;g3a71a183de7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400" y="879750"/>
            <a:ext cx="4225649" cy="31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a71a183de7_0_101"/>
          <p:cNvSpPr/>
          <p:nvPr/>
        </p:nvSpPr>
        <p:spPr>
          <a:xfrm>
            <a:off x="4485400" y="2571750"/>
            <a:ext cx="4434900" cy="918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8" name="Google Shape;248;g3a71a183de7_0_101"/>
          <p:cNvCxnSpPr/>
          <p:nvPr/>
        </p:nvCxnSpPr>
        <p:spPr>
          <a:xfrm>
            <a:off x="4728600" y="2602750"/>
            <a:ext cx="4042200" cy="738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g3a71a183de7_0_101"/>
          <p:cNvCxnSpPr/>
          <p:nvPr/>
        </p:nvCxnSpPr>
        <p:spPr>
          <a:xfrm flipH="1">
            <a:off x="4696525" y="2602750"/>
            <a:ext cx="3999300" cy="759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a71a183de7_0_11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55" name="Google Shape;255;g3a71a183de7_0_111"/>
          <p:cNvSpPr txBox="1"/>
          <p:nvPr>
            <p:ph idx="1" type="body"/>
          </p:nvPr>
        </p:nvSpPr>
        <p:spPr>
          <a:xfrm>
            <a:off x="311700" y="959275"/>
            <a:ext cx="38502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Copy the </a:t>
            </a: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while True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loop from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CountGuests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paste it in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where the other while True loop used to be.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comment for this section.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6" name="Google Shape;256;g3a71a183de7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863" y="185725"/>
            <a:ext cx="4543425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a71a183de7_0_111"/>
          <p:cNvSpPr/>
          <p:nvPr/>
        </p:nvSpPr>
        <p:spPr>
          <a:xfrm>
            <a:off x="4161900" y="1790075"/>
            <a:ext cx="4670400" cy="3036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a71a183de7_0_12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63" name="Google Shape;263;g3a71a183de7_0_121"/>
          <p:cNvSpPr txBox="1"/>
          <p:nvPr>
            <p:ph idx="1" type="body"/>
          </p:nvPr>
        </p:nvSpPr>
        <p:spPr>
          <a:xfrm>
            <a:off x="311700" y="959275"/>
            <a:ext cx="81381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Press the BTN-0 five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the program should move forward, spin and play the fanfare.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Have the program working correctly before continuing.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a71a183de7_0_12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69" name="Google Shape;269;g3a71a183de7_0_126"/>
          <p:cNvSpPr txBox="1"/>
          <p:nvPr>
            <p:ph idx="1" type="body"/>
          </p:nvPr>
        </p:nvSpPr>
        <p:spPr>
          <a:xfrm>
            <a:off x="311700" y="959275"/>
            <a:ext cx="50907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Pretty cool….right?!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step.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the code for sweeping LEDs until 5 guests have pressed BTN-0.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close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CountGuests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0" name="Google Shape;270;g3a71a183de7_0_126" title="ExhibitNapkin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1225" y="959275"/>
            <a:ext cx="3333076" cy="32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a71a183de7_0_13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76" name="Google Shape;276;g3a71a183de7_0_134"/>
          <p:cNvSpPr txBox="1"/>
          <p:nvPr>
            <p:ph idx="1" type="body"/>
          </p:nvPr>
        </p:nvSpPr>
        <p:spPr>
          <a:xfrm>
            <a:off x="311700" y="959275"/>
            <a:ext cx="38502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Keep the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file open.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SweepLED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file.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7" name="Google Shape;277;g3a71a183de7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600" y="407350"/>
            <a:ext cx="3947591" cy="45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4: Animatronics</a:t>
            </a:r>
            <a:endParaRPr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Review: You are hired by a major Theme Park!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task is to create a new animatronic robot exhibit.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Gotta write some Python code and get the show running with CodeBot!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ThemePark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025" y="1152475"/>
            <a:ext cx="3063000" cy="20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71a183de7_0_14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83" name="Google Shape;283;g3a71a183de7_0_140"/>
          <p:cNvSpPr txBox="1"/>
          <p:nvPr>
            <p:ph idx="1" type="body"/>
          </p:nvPr>
        </p:nvSpPr>
        <p:spPr>
          <a:xfrm>
            <a:off x="311700" y="959275"/>
            <a:ext cx="38502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Copy and paste the two variables from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SweepLED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4" name="Google Shape;284;g3a71a183de7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875" y="534225"/>
            <a:ext cx="3976632" cy="387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a71a183de7_0_140"/>
          <p:cNvSpPr/>
          <p:nvPr/>
        </p:nvSpPr>
        <p:spPr>
          <a:xfrm>
            <a:off x="4974550" y="2517225"/>
            <a:ext cx="2053200" cy="342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g3a71a183de7_0_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050" y="407375"/>
            <a:ext cx="3901200" cy="43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a71a183de7_0_140"/>
          <p:cNvSpPr/>
          <p:nvPr/>
        </p:nvSpPr>
        <p:spPr>
          <a:xfrm>
            <a:off x="5126950" y="2627825"/>
            <a:ext cx="1991400" cy="57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a71a183de7_0_152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293" name="Google Shape;293;g3a71a183de7_0_152"/>
          <p:cNvSpPr txBox="1"/>
          <p:nvPr>
            <p:ph idx="1" type="body"/>
          </p:nvPr>
        </p:nvSpPr>
        <p:spPr>
          <a:xfrm>
            <a:off x="311700" y="959275"/>
            <a:ext cx="38502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Copy the code inside the </a:t>
            </a: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while True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loop from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SweepLED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paste it in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inside the first while True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4" name="Google Shape;294;g3a71a183de7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675" y="130375"/>
            <a:ext cx="4477300" cy="50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a71a183de7_0_152"/>
          <p:cNvSpPr/>
          <p:nvPr/>
        </p:nvSpPr>
        <p:spPr>
          <a:xfrm>
            <a:off x="4363125" y="657350"/>
            <a:ext cx="4670400" cy="191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71a183de7_0_15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301" name="Google Shape;301;g3a71a183de7_0_159"/>
          <p:cNvSpPr txBox="1"/>
          <p:nvPr>
            <p:ph idx="1" type="body"/>
          </p:nvPr>
        </p:nvSpPr>
        <p:spPr>
          <a:xfrm>
            <a:off x="311700" y="959275"/>
            <a:ext cx="81381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Press the BTN-0 five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the program should move forward, spin and play the fanfare.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Have the program working correctly before continuing.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a71a183de7_0_16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307" name="Google Shape;307;g3a71a183de7_0_165"/>
          <p:cNvSpPr txBox="1"/>
          <p:nvPr>
            <p:ph idx="1" type="body"/>
          </p:nvPr>
        </p:nvSpPr>
        <p:spPr>
          <a:xfrm>
            <a:off x="311700" y="959275"/>
            <a:ext cx="81381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‘bot should have sweeping lights.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Press BTN-0 five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‘bot should move forward, spin and play the fanfare.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a71a183de7_0_17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313" name="Google Shape;313;g3a71a183de7_0_170"/>
          <p:cNvSpPr txBox="1"/>
          <p:nvPr>
            <p:ph idx="1" type="body"/>
          </p:nvPr>
        </p:nvSpPr>
        <p:spPr>
          <a:xfrm>
            <a:off x="311700" y="959275"/>
            <a:ext cx="81381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After running the program and fixing any bugs, decide on anything you might want to adjust.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suggestions: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Decrease the delay to a much lower number for a faster LED sweep.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Adjust the specific number in the while loop for the beeps so the ‘bot goes in one complete circle.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longer fanfare.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767f9898bb_0_1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319" name="Google Shape;319;g3767f9898bb_0_10"/>
          <p:cNvSpPr txBox="1"/>
          <p:nvPr>
            <p:ph idx="1" type="body"/>
          </p:nvPr>
        </p:nvSpPr>
        <p:spPr>
          <a:xfrm>
            <a:off x="311700" y="869975"/>
            <a:ext cx="7760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At the end of the mission, several remix ideas are given: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the flashing user LED sequence sweep both ways, left and right.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Increase the number of guests to 15 (using binary). Use leds.ls(n_guests).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the button press beep at a higher frequency with each button press.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your note() function to play an enchanting melody during the move forward part of the exhibit.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25" name="Google Shape;325;p13"/>
          <p:cNvSpPr txBox="1"/>
          <p:nvPr>
            <p:ph idx="1" type="body"/>
          </p:nvPr>
        </p:nvSpPr>
        <p:spPr>
          <a:xfrm>
            <a:off x="422850" y="869975"/>
            <a:ext cx="5854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4 Lesson 4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did you learn about programming from this lesson?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did you learn about yourself from this lesson?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26" name="Google Shape;3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ddd4682a_0_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4: Animatronics</a:t>
            </a:r>
            <a:endParaRPr/>
          </a:p>
        </p:txBody>
      </p:sp>
      <p:sp>
        <p:nvSpPr>
          <p:cNvPr id="82" name="Google Shape;82;g387ddd4682a_0_8"/>
          <p:cNvSpPr txBox="1"/>
          <p:nvPr>
            <p:ph idx="1" type="body"/>
          </p:nvPr>
        </p:nvSpPr>
        <p:spPr>
          <a:xfrm>
            <a:off x="311700" y="968400"/>
            <a:ext cx="57642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Review</a:t>
            </a: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 the notes on the napkin sketch. 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created programs that accomplish all of the steps, except the fanfare isn’t complete.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Goals: 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Complete the fanfare.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Combine the individual programs into one complete project.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87ddd4682a_0_8" title="ExhibitNapkin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875" y="603175"/>
            <a:ext cx="2685426" cy="265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f70a3ec4e_0_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#12: Putting It All Together</a:t>
            </a:r>
            <a:endParaRPr/>
          </a:p>
        </p:txBody>
      </p:sp>
      <p:sp>
        <p:nvSpPr>
          <p:cNvPr id="89" name="Google Shape;89;g37f70a3ec4e_0_1"/>
          <p:cNvSpPr txBox="1"/>
          <p:nvPr>
            <p:ph idx="1" type="body"/>
          </p:nvPr>
        </p:nvSpPr>
        <p:spPr>
          <a:xfrm>
            <a:off x="311700" y="1152475"/>
            <a:ext cx="55290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Turning the notes into Fanfare!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At the end of Lesson 3, you created a function that plays a note, and then called the function to play a single note.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to complete the music.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7f70a3ec4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700" y="1152474"/>
            <a:ext cx="2833726" cy="18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71a183de7_0_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#12: Putting It All Together</a:t>
            </a:r>
            <a:endParaRPr/>
          </a:p>
        </p:txBody>
      </p:sp>
      <p:sp>
        <p:nvSpPr>
          <p:cNvPr id="96" name="Google Shape;96;g3a71a183de7_0_1"/>
          <p:cNvSpPr txBox="1"/>
          <p:nvPr>
            <p:ph idx="1" type="body"/>
          </p:nvPr>
        </p:nvSpPr>
        <p:spPr>
          <a:xfrm>
            <a:off x="311700" y="1152475"/>
            <a:ext cx="55290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RobotMoves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your program from Lesson 3.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File – Save As… and give your program the name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Animatronics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a71a183de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700" y="1152474"/>
            <a:ext cx="2833726" cy="18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71a183de7_0_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#12: Putting It All Together</a:t>
            </a:r>
            <a:endParaRPr/>
          </a:p>
        </p:txBody>
      </p:sp>
      <p:sp>
        <p:nvSpPr>
          <p:cNvPr id="103" name="Google Shape;103;g3a71a183de7_0_7"/>
          <p:cNvSpPr txBox="1"/>
          <p:nvPr>
            <p:ph idx="1" type="body"/>
          </p:nvPr>
        </p:nvSpPr>
        <p:spPr>
          <a:xfrm>
            <a:off x="311700" y="1152475"/>
            <a:ext cx="8052600" cy="24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Now, decode the musical notation into something that you can write Python code for.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just two pitches in this music: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F4 – 349 Hz</a:t>
            </a:r>
            <a:endParaRPr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C5 – 523 Hz</a:t>
            </a:r>
            <a:endParaRPr sz="24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g3a71a183de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650" y="3467313"/>
            <a:ext cx="5486400" cy="101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g3a71a183de7_0_7"/>
          <p:cNvCxnSpPr/>
          <p:nvPr/>
        </p:nvCxnSpPr>
        <p:spPr>
          <a:xfrm>
            <a:off x="2846575" y="2859400"/>
            <a:ext cx="1283100" cy="13152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g3a71a183de7_0_7"/>
          <p:cNvCxnSpPr/>
          <p:nvPr/>
        </p:nvCxnSpPr>
        <p:spPr>
          <a:xfrm>
            <a:off x="2515075" y="3244350"/>
            <a:ext cx="2202900" cy="727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g3a71a183de7_0_7"/>
          <p:cNvSpPr txBox="1"/>
          <p:nvPr/>
        </p:nvSpPr>
        <p:spPr>
          <a:xfrm>
            <a:off x="3381225" y="4613125"/>
            <a:ext cx="12939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Rest</a:t>
            </a:r>
            <a:endParaRPr sz="18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8" name="Google Shape;108;g3a71a183de7_0_7"/>
          <p:cNvCxnSpPr/>
          <p:nvPr/>
        </p:nvCxnSpPr>
        <p:spPr>
          <a:xfrm flipH="1" rot="10800000">
            <a:off x="3712725" y="4270850"/>
            <a:ext cx="53400" cy="42780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71a183de7_0_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#12: Putting It All Together</a:t>
            </a:r>
            <a:endParaRPr/>
          </a:p>
        </p:txBody>
      </p:sp>
      <p:sp>
        <p:nvSpPr>
          <p:cNvPr id="114" name="Google Shape;114;g3a71a183de7_0_18"/>
          <p:cNvSpPr txBox="1"/>
          <p:nvPr>
            <p:ph idx="1" type="body"/>
          </p:nvPr>
        </p:nvSpPr>
        <p:spPr>
          <a:xfrm>
            <a:off x="311700" y="1152475"/>
            <a:ext cx="8341500" cy="24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Musical timing is in “beats”.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table on the next slide shows the timing of the tune.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1/16 equals 0.1 second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5" name="Google Shape;115;g3a71a183de7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25" y="2868488"/>
            <a:ext cx="54864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71a183de7_0_29"/>
          <p:cNvSpPr txBox="1"/>
          <p:nvPr>
            <p:ph type="title"/>
          </p:nvPr>
        </p:nvSpPr>
        <p:spPr>
          <a:xfrm>
            <a:off x="311700" y="263238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#12: Putting It All Together</a:t>
            </a:r>
            <a:endParaRPr/>
          </a:p>
        </p:txBody>
      </p:sp>
      <p:pic>
        <p:nvPicPr>
          <p:cNvPr id="121" name="Google Shape;121;g3a71a183de7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525" y="801088"/>
            <a:ext cx="4128450" cy="766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g3a71a183de7_0_29"/>
          <p:cNvGraphicFramePr/>
          <p:nvPr/>
        </p:nvGraphicFramePr>
        <p:xfrm>
          <a:off x="706550" y="170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{74C0FB5D-1A59-4373-9B2C-99B643B9939D}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Note</a:t>
                      </a:r>
                      <a:endParaRPr b="1"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1/16 Beat</a:t>
                      </a:r>
                      <a:endParaRPr b="1"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Frequency</a:t>
                      </a:r>
                      <a:endParaRPr b="1"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Seconds</a:t>
                      </a:r>
                      <a:endParaRPr b="1"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F4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349 Hz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0.4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rest (sleep)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–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0.2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F4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349 Hz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0.1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F4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349 Hz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0.1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C5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523 Hz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</a:t>
                      </a:r>
                      <a:endParaRPr sz="2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